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8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6:00 PM Tuesday, March 7,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K</a:t>
            </a:r>
            <a:r>
              <a:rPr lang="en-US" sz="12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A</a:t>
            </a:r>
            <a:r>
              <a:rPr lang="en-US" sz="12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R</a:t>
            </a:r>
            <a:r>
              <a:rPr lang="en-US" sz="12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E</a:t>
            </a:r>
            <a:r>
              <a:rPr lang="en-US" sz="12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N</a:t>
            </a:r>
            <a:r>
              <a:rPr lang="en-US" sz="12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sz="4400" dirty="0"/>
              <a:t>Software Development in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6569</TotalTime>
  <Words>1057</Words>
  <Application>Microsoft Office PowerPoint</Application>
  <PresentationFormat>Widescreen</PresentationFormat>
  <Paragraphs>202</Paragraphs>
  <Slides>25</Slides>
  <Notes>4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 Topic: Software Development in 2018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319</cp:revision>
  <dcterms:created xsi:type="dcterms:W3CDTF">2016-09-03T15:20:58Z</dcterms:created>
  <dcterms:modified xsi:type="dcterms:W3CDTF">2018-03-05T00:34:45Z</dcterms:modified>
</cp:coreProperties>
</file>